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8982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29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7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784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878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609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418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563888" y="2204864"/>
            <a:ext cx="223224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4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93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627784" y="2924943"/>
            <a:ext cx="3780420" cy="16561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5495E"/>
              </a:buClr>
              <a:buSzPct val="25000"/>
            </a:pPr>
            <a:r>
              <a:rPr lang="ru-RU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РОЗУМІННЯ ВІЧНОГО БОЖОГО ПАНУВАННЯ</a:t>
            </a:r>
            <a:endParaRPr lang="ru-RU" sz="2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95232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93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23528" y="2564903"/>
            <a:ext cx="8496943" cy="316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Царює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над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всесвітом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зодягнувся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зодягнувся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Господь,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оперезався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силою, 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міцно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поставлений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всесвіт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захитався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95232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93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23528" y="2564903"/>
            <a:ext cx="8496943" cy="22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Престол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поставлений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міцно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спрадавна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вічности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7103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95232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93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23528" y="2564903"/>
            <a:ext cx="8496943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Ріки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піднесли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о Господи,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ріки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піднесли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гуркіт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ріки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підносити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шум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удару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їхніх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хвиль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0436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95232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93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23528" y="2564903"/>
            <a:ext cx="8496943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над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гуркіт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великих тих вод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морські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потужнії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хвилі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могутніший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Господь 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висоті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4807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95232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93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23528" y="2564903"/>
            <a:ext cx="8496943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Свідоцтва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дуже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певні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небесному дому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Твоєму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належиться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святість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Господи, на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довгії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751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</Words>
  <Application>Microsoft Office PowerPoint</Application>
  <PresentationFormat>Экран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ПСАЛОМ 93 </vt:lpstr>
      <vt:lpstr>ПСАЛОМ 93:1 </vt:lpstr>
      <vt:lpstr>ПСАЛОМ 93:2 </vt:lpstr>
      <vt:lpstr>ПСАЛОМ 93:3 </vt:lpstr>
      <vt:lpstr>ПСАЛОМ 93:4 </vt:lpstr>
      <vt:lpstr>ПСАЛОМ 93:5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5 </dc:title>
  <cp:lastModifiedBy>Admin</cp:lastModifiedBy>
  <cp:revision>11</cp:revision>
  <dcterms:modified xsi:type="dcterms:W3CDTF">2019-10-23T14:25:46Z</dcterms:modified>
</cp:coreProperties>
</file>